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BB66A6-C0AB-408A-881B-F6A2DABB9090}" type="datetimeFigureOut">
              <a:rPr lang="en-US" smtClean="0"/>
              <a:t>9/28/2010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ADF90-28BA-465E-83B9-FC117BCC375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BB66A6-C0AB-408A-881B-F6A2DABB9090}" type="datetimeFigureOut">
              <a:rPr lang="en-US" smtClean="0"/>
              <a:t>9/28/2010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ADF90-28BA-465E-83B9-FC117BCC375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BB66A6-C0AB-408A-881B-F6A2DABB9090}" type="datetimeFigureOut">
              <a:rPr lang="en-US" smtClean="0"/>
              <a:t>9/28/2010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ADF90-28BA-465E-83B9-FC117BCC375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BB66A6-C0AB-408A-881B-F6A2DABB9090}" type="datetimeFigureOut">
              <a:rPr lang="en-US" smtClean="0"/>
              <a:t>9/28/2010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ADF90-28BA-465E-83B9-FC117BCC375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BB66A6-C0AB-408A-881B-F6A2DABB9090}" type="datetimeFigureOut">
              <a:rPr lang="en-US" smtClean="0"/>
              <a:t>9/28/2010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ADF90-28BA-465E-83B9-FC117BCC375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BB66A6-C0AB-408A-881B-F6A2DABB9090}" type="datetimeFigureOut">
              <a:rPr lang="en-US" smtClean="0"/>
              <a:t>9/28/2010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ADF90-28BA-465E-83B9-FC117BCC375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BB66A6-C0AB-408A-881B-F6A2DABB9090}" type="datetimeFigureOut">
              <a:rPr lang="en-US" smtClean="0"/>
              <a:t>9/28/2010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CADF90-28BA-465E-83B9-FC117BCC375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BB66A6-C0AB-408A-881B-F6A2DABB9090}" type="datetimeFigureOut">
              <a:rPr lang="en-US" smtClean="0"/>
              <a:t>9/28/2010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CADF90-28BA-465E-83B9-FC117BCC375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BB66A6-C0AB-408A-881B-F6A2DABB9090}" type="datetimeFigureOut">
              <a:rPr lang="en-US" smtClean="0"/>
              <a:t>9/28/2010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CADF90-28BA-465E-83B9-FC117BCC375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BB66A6-C0AB-408A-881B-F6A2DABB9090}" type="datetimeFigureOut">
              <a:rPr lang="en-US" smtClean="0"/>
              <a:t>9/28/2010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ADF90-28BA-465E-83B9-FC117BCC375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BB66A6-C0AB-408A-881B-F6A2DABB9090}" type="datetimeFigureOut">
              <a:rPr lang="en-US" smtClean="0"/>
              <a:t>9/28/2010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ADF90-28BA-465E-83B9-FC117BCC375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BB66A6-C0AB-408A-881B-F6A2DABB9090}" type="datetimeFigureOut">
              <a:rPr lang="en-US" smtClean="0"/>
              <a:t>9/28/2010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CADF90-28BA-465E-83B9-FC117BCC375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Air Traffic Control</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 Reliability </a:t>
            </a:r>
            <a:endParaRPr lang="en-US" dirty="0"/>
          </a:p>
        </p:txBody>
      </p:sp>
      <p:sp>
        <p:nvSpPr>
          <p:cNvPr id="3" name="Content Placeholder 2"/>
          <p:cNvSpPr>
            <a:spLocks noGrp="1"/>
          </p:cNvSpPr>
          <p:nvPr>
            <p:ph idx="1"/>
          </p:nvPr>
        </p:nvSpPr>
        <p:spPr/>
        <p:txBody>
          <a:bodyPr/>
          <a:lstStyle/>
          <a:p>
            <a:r>
              <a:rPr lang="en-US" dirty="0" smtClean="0"/>
              <a:t>It is extremely important that the air traffic control systems are reliable and do not end up crashing. If the air traffic controllers systems do fail the pilots in the air will have no guidance and support as the come in to land this will mostly certainly cause an aviation accident (e.g. a plane crash).</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 Security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Security of the airports air traffic control systems is vital and should be of the upmost importance. Failure of the air traffic control systems may lead to alteration of the data or system failure this may ultimately lead to a major disaster.</a:t>
            </a:r>
          </a:p>
          <a:p>
            <a:r>
              <a:rPr lang="en-US" dirty="0" smtClean="0"/>
              <a:t>Some forms of security the airport control systems must use to prevent viruses and hackers from gaining access, include; setting up a firewall, using data encryption and up-to-date antivirus software.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 Education and training</a:t>
            </a:r>
            <a:endParaRPr lang="en-US" dirty="0"/>
          </a:p>
        </p:txBody>
      </p:sp>
      <p:sp>
        <p:nvSpPr>
          <p:cNvPr id="3" name="Content Placeholder 2"/>
          <p:cNvSpPr>
            <a:spLocks noGrp="1"/>
          </p:cNvSpPr>
          <p:nvPr>
            <p:ph idx="1"/>
          </p:nvPr>
        </p:nvSpPr>
        <p:spPr/>
        <p:txBody>
          <a:bodyPr>
            <a:normAutofit/>
          </a:bodyPr>
          <a:lstStyle/>
          <a:p>
            <a:r>
              <a:rPr lang="en-US" dirty="0" smtClean="0"/>
              <a:t>Education and training for the job of air traffic controller as it requires a lot of skill in order to do the job effectively as there is no room for error during the job as lives hang in the balance. </a:t>
            </a:r>
          </a:p>
          <a:p>
            <a:r>
              <a:rPr lang="en-US" dirty="0" smtClean="0"/>
              <a:t>One way airports and airline companies can ensure they have skilled employees is by providing scholarships as well as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3.1 Hardware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3.2 Software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3.3 Networks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3.4 Internet</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3.5 </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217</Words>
  <Application>Microsoft Office PowerPoint</Application>
  <PresentationFormat>On-screen Show (4:3)</PresentationFormat>
  <Paragraphs>14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Air Traffic Control</vt:lpstr>
      <vt:lpstr>1.1 Reliability </vt:lpstr>
      <vt:lpstr>1.2 Security</vt:lpstr>
      <vt:lpstr>2.2 Education and training</vt:lpstr>
      <vt:lpstr>3.1 Hardware</vt:lpstr>
      <vt:lpstr>3.2 Software</vt:lpstr>
      <vt:lpstr>3.3 Networks</vt:lpstr>
      <vt:lpstr>3.4 Internet</vt:lpstr>
      <vt:lpstr>3.5 </vt:lpstr>
    </vt:vector>
  </TitlesOfParts>
  <Company>ISR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Traffic Control</dc:title>
  <dc:creator>brigmal</dc:creator>
  <cp:lastModifiedBy>brigmal</cp:lastModifiedBy>
  <cp:revision>4</cp:revision>
  <dcterms:created xsi:type="dcterms:W3CDTF">2010-09-28T07:31:13Z</dcterms:created>
  <dcterms:modified xsi:type="dcterms:W3CDTF">2010-09-28T08:07:46Z</dcterms:modified>
</cp:coreProperties>
</file>